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258" r:id="rId3"/>
    <p:sldId id="305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84" r:id="rId17"/>
    <p:sldId id="286" r:id="rId18"/>
    <p:sldId id="287" r:id="rId19"/>
    <p:sldId id="285" r:id="rId20"/>
    <p:sldId id="288" r:id="rId21"/>
    <p:sldId id="289" r:id="rId22"/>
    <p:sldId id="290" r:id="rId23"/>
    <p:sldId id="301" r:id="rId24"/>
    <p:sldId id="302" r:id="rId25"/>
    <p:sldId id="292" r:id="rId26"/>
    <p:sldId id="291" r:id="rId27"/>
    <p:sldId id="294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3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B5F0CD-A7B1-49DB-A46A-C7EB854705A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9A947-E21F-4BD1-BC4C-C30936539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75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B4B8-A495-4AFF-9337-1B99D12129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5442-7DBD-4BE8-AE28-BA9CE88D6B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700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BE1-1ADE-47D4-8472-40C34C89100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9D5-4442-47AB-AB93-3D7EAA9F7D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28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5AF-0231-4996-8F54-02D0EDA88F19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4BAD-629E-40EB-8E0A-2B9309FBA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43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9EA7D-174E-4815-A80D-51A82AD07F0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E656-B621-477F-9EA5-829F3CB292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41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75367-FF4D-4D03-97B4-CEE15C80EF7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C4E6-B1ED-41B5-9DC9-003776F84C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65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BCF1F-EDCB-4620-98DE-39D532E463D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B000-2B6F-47AB-AB91-50AB1D6C55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864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A778C-8C3C-4559-AB92-C1E2FD6C1B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9B38-2BB6-4A72-9BDF-0246F1BA75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889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768-5AD0-4759-8B47-00A6F5AB433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28FE-2A48-4145-B0BA-9997F88E5A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44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AD519-E53F-4865-9C7F-54BD8A4089A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F897-8BB2-4C29-AC96-04EE6806EC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0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16C73E-B5C0-4F56-9AB3-B7767EDE46A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56C-FDBA-4646-B880-CE276227B3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663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1A0915-CEED-442B-B1B5-7C34F77ED8E6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8A5B899C-4133-4397-A431-366D856C9E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63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rexwidder.com/images/stories/op%20het%20gras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692150"/>
            <a:ext cx="28114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564904"/>
            <a:ext cx="5542384" cy="10174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 Rounded MT Bold" pitchFamily="34" charset="0"/>
              </a:rPr>
              <a:t>Konijn: Voeding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10244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nl-NL" altLang="nl-NL" smtClean="0">
                <a:latin typeface="Arial Rounded MT Bold" panose="020F0704030504030204" pitchFamily="34" charset="0"/>
              </a:rPr>
              <a:t>Diersoortverdieping: het konijn</a:t>
            </a:r>
          </a:p>
        </p:txBody>
      </p:sp>
      <p:pic>
        <p:nvPicPr>
          <p:cNvPr id="10245" name="Picture 10" descr="http://www.rexwidder.com/images/stories/filou%20voorzichtig%20op%20de%20keien-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est 1 Esprit, 1 week 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Opgebouwd uit aminozuren: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Essentiële aminozuren; kan het dier niet zelf aanmaken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Niet-essentiële aminozuren; kan het dier zelf aanmaken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Levensstadium konijn (bijv. opgroeiend, drachtig) beïnvloedt de behoefte aan essentiële aminozuren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Bacteriën in de blindedarm produceren aminozuren, na opname blindedarmkeutels beschikbaar als voedingsstof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780" y="265212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Eiwitten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3914"/>
            <a:ext cx="1300472" cy="86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432811" cy="14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5328592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behoefte aan eiwitten is bij een volwassen konijn 12-16% (= onder-houdsbehoefte)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behoefte aan eiwitten ligt voor jonge konijnen en drachtige of zogende voedsters tussen de 16 en 19%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Teveel eiwitten in de voeding van een volwassen konijn verminderen de eetlust voor blindedarmkeutels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Dit beïnvloedt de microflora in de blindedarm negatief: 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ziekteverwekkende bacteriën krijgen de kans zich te vermenigvuldigen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productie van ammoniak neemt toe, deze komt met de urine mee naar buiten en vervuilt de omgevingslucht 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vergroot de kans op luchtwegproblemen en oogbindvliesontsteking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1332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132856"/>
            <a:ext cx="7128908" cy="3960440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Dit is de belangrijkste energiebron in de voeding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Voorzien het lichaam van de vitaminen A, D, E en K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Opgebouwd uit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vetzuren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als bij aminozuren heb je essentiële vetzuren en niet-essentiële vetzuren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Voor het konijn zijn de vetzuren linolzuur en </a:t>
            </a:r>
          </a:p>
          <a:p>
            <a:pPr marL="6858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alfa-linoleenzuur essentieel</a:t>
            </a:r>
          </a:p>
          <a:p>
            <a:pPr marL="6858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Vetten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3856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3314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752528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Vetten verhogen daarnaast ook de smakelijkheid van het voer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Teveel vetten in de voeding kunnen leiden tot zwaarlijvigheid van het dier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Zwaarlijvigheid (obesitas) geeft een aantal gezondheidsrisico’s, zoals: 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Leververvetting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Hartaandoeningen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hoge bloeddruk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Ademhalingsproblemen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ewrichtsslijtage (= artrose)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44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8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Zwaarlijvige konijnen hebben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ook een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verhoogd risico op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pootontstekingen door het extra gewicht dat ze moeten meedragen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Zitten ze daarnaast op een te harde (tralie)bodem of op een bevuilde bodembedekking dan is het risico op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pododermatitis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nog groter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030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9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320480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Vitaminen &amp; mineralen hebben invloed op verschillende functies in het lichaam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Sommige hiervan kan een konijn zelf aanmaken (bijv. vit C), sommige moet hij via zijn voeding binnen krijgen (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bijv.Calcium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Zowel een tekort als overmaat kan schadelijke gevolgen hebben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Vitaminen &amp; Mineralen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95520"/>
            <a:ext cx="2160240" cy="161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62" y="4869160"/>
            <a:ext cx="200896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6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Altijd onbeperkt aanbieden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 en van goede kwaliteit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Bestaat uit gedroogd gras, eventueel aangevuld met andere planten die tussen het gras groeien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7219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Hooi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80" y="4509120"/>
            <a:ext cx="1886157" cy="162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908719"/>
            <a:ext cx="1800994" cy="13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3"/>
            <a:ext cx="197580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4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340768"/>
            <a:ext cx="7128908" cy="4824536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Verschillende soorten hooi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Grashooi: zoals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timothy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timotei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), kropaar, haverhooi of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weidehooi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is geschikt voor volwassen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konijnen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Alfalfa of luzerne is vooral geschikt voor jonge konijnen, het bevat veel voedingsstoffen waaronder een hoog gehalte aan calcium en is daarom niet geschikt als enige hooivoeding voor volwassen dieren</a:t>
            </a:r>
          </a:p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35" y="4598773"/>
            <a:ext cx="1704866" cy="15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63" y="4598773"/>
            <a:ext cx="1889526" cy="14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51" y="4581206"/>
            <a:ext cx="1687548" cy="14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466110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Biologisch hooi is afkomstig van natuurlijke (onbespoten) weiden en bevat vaak verschillende soorten grassen 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kruiden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Kruidenhooi is hooi gemengd met kruiden zoals munt, kamille of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brandnetel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Geperst hooi kan nog wel eens wat stof bevatten en is dan minder geschikt voor konijnen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3"/>
            <a:ext cx="2066245" cy="13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3150"/>
            <a:ext cx="1833326" cy="183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2" y="4653136"/>
            <a:ext cx="22953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Hooi levert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het konijn: eiwitten, koolhydraten, vitaminen, mineralen 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vezels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zorgt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middels de vezels, voor een goede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spijsvertering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helpt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het afslijten van tanden 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</a:p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Daarnaast is het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onmisbaar voor de vorming van nachtontlasting</a:t>
            </a:r>
          </a:p>
          <a:p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31239"/>
            <a:ext cx="2106935" cy="1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14331"/>
            <a:ext cx="1951484" cy="129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1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konijn is een echte herbivoor (planteneter)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Maag-darmkanaal ingesteld op de vertering van grote hoeveelheden vezelrijk materiaal en weinig calorieën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goed dieet bestaat dus voor het grootste deel uit vezels in de vorm van hooi aangevuld met groenvoer en een goede complete konijnenvoeding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extraatje kan fruit (niet alle soorten</a:t>
            </a:r>
          </a:p>
          <a:p>
            <a:pPr marL="68580" indent="0">
              <a:buNone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en met mate) gegeven worden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77" y="3645024"/>
            <a:ext cx="2321443" cy="27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Hooi (opengemaakte zak, baal of los) kun je het beste droog, donker en koel bewaren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een zak met hooi steeds weer afsluit loop je het risico dat het hooi stoffig of vochtig wordt of zelfs beschimmelt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vochtig geworden baal hooi kun je loshalen, zo krijgt het hooi de kans te drogen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99741"/>
            <a:ext cx="2078699" cy="155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1369"/>
            <a:ext cx="1851201" cy="13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warm weer moet je oppassen dat het hooi niet gaat broeien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 een stuk zeil/plastic onder een baal of los hooi om optrekkend vocht tegen te gaan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Hooi uit de winkel wordt streng gecontroleerd maar als je hooi elders vandaan haalt is er het risico op parasieten, zoals mijten; twijfel je hierover leg het hooi dan enkele uren voor voeren in de vriezer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86563"/>
            <a:ext cx="1908820" cy="12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86563"/>
            <a:ext cx="1383034" cy="13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2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60848"/>
            <a:ext cx="7056900" cy="4032448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 de voedingsbehoeften (voldoende en juiste voedingsstoffen) van het konijn te dekken is het belangrijk om dagelijks complete konijnenbrok te voeren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 zijn verschillende merken, prijzen en kwaliteiten te koop; persoonlijke keuze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Keuze tussen geperste en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geextrudeerde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brok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Kies in ieder geval géén gemengd konijnenvoer; door selectief eten krijgt het konijn onvoldoende voedingsstoffen binnen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Droogvoer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00808"/>
            <a:ext cx="7200916" cy="4464496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ander nadeel van gemengd konijnenvoer is dat er vaak extra suikers en kleurstoffen aan worden toegevoegd om de voeding aantrekkelijker te maken voor konijn en (vooral) eigenaar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Ook is bij gemengd voer, doordat niet alle brokjes worden opgegeten, het risico op gebits- en maagdarmproblemen groter</a:t>
            </a:r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1562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5001"/>
            <a:ext cx="1711077" cy="1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73264"/>
            <a:ext cx="1512813" cy="15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8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980728"/>
            <a:ext cx="7200916" cy="518457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Geperst voer wordt verhit tot 38-70 graden Celsius en samengeperst</a:t>
            </a:r>
          </a:p>
          <a:p>
            <a:pPr marL="68580" indent="0">
              <a:buNone/>
            </a:pPr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Geëxtrudeerd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voer wordt onder hoge druk verhit tot minimaal 93 graden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elsius en tot brok gevormd</a:t>
            </a:r>
          </a:p>
          <a:p>
            <a:pPr marL="68580" indent="0">
              <a:buNone/>
            </a:pPr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Geperste brokken vallen in de maag wat makkelijker uiteen dan </a:t>
            </a:r>
            <a:r>
              <a:rPr lang="nl-N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geëxtrudeerd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brokken</a:t>
            </a:r>
          </a:p>
          <a:p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Tijdens het </a:t>
            </a:r>
            <a:r>
              <a:rPr lang="nl-N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extrusie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-proces van </a:t>
            </a:r>
            <a:r>
              <a:rPr lang="nl-N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geëxtrudeerd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brokken is echter het plantaardig materiaal al ontsloten, waardoor de opname hiervan makkelijker is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 is tegenwoordig ook voor konijnen voeding aangepast aan de levensfase verkrijgbaar: 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Voer speciaal voor jonge, opgroeiende dieren (en dragende of zogende voedsters)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Voer voor het volwassen konijn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Voer voor het oudere konijn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Speciale dieetvoeding (zoals obesitas- en blaasstenendieet) voor dieren met bepaalde gezondheidsproblemen, verkrijgbaar via de dierenarts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50" y="2780928"/>
            <a:ext cx="1445146" cy="14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397200" cy="13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5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7128908" cy="5040560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Jonge konijnen tot een leeftijd van 6-7 maanden mogen onbeperkt droogvoer krijgen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Houdt wel hun groei in de gaten (voorkom te snelle groei en dik worden) en let er op dat ze ook voldoende hooi eten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volwassen konijn heeft ongeveer 10-20 gram brok per kg lichaamsgewicht nodig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95" y="4293096"/>
            <a:ext cx="1619726" cy="2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3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7128908" cy="5040560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je konijn net bij de fokker, opvang, enz. hebt opgehaald zorg dan dat je wat van z’n eigen voer mee krijgt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Verhuizingen/veranderingen zijn stressvol en een voer-omschakeling is een extra (fysieke) stress-factor voor het konijn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Schakel je, om wat voor reden dan ook, om van het ene droogvoer op het andere doe dit dan altijd geleidelijk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50516"/>
              </p:ext>
            </p:extLst>
          </p:nvPr>
        </p:nvGraphicFramePr>
        <p:xfrm>
          <a:off x="1187624" y="1484784"/>
          <a:ext cx="6624736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Leeftijd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Eetpatroon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tot drie weken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moedermelk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drie tot en met zeven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moedermelk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start eten van hooi en droogvoeding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ongeveer twaalf weken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geëxtrudeerde droogvoeding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opbouw groente (theelepel per keer, één groente per keer)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onbeperkt hooi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vanaf zes à zeven maanden tot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afbouwen onbeperkt eten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opbouwen hoeveelheid groente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>
                          <a:effectLst/>
                        </a:rPr>
                        <a:t>onbeperkt hooi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vanaf een jaar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 dirty="0">
                          <a:effectLst/>
                        </a:rPr>
                        <a:t>tien tot twintig gram droogvoeding/kg lichaamsgewicht/dag (controleer richtlijnen verpakking)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 dirty="0">
                          <a:effectLst/>
                        </a:rPr>
                        <a:t>vijftig tot honderd gram groente per kg lichaamsgewicht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nl-NL" sz="1100" dirty="0">
                          <a:effectLst/>
                        </a:rPr>
                        <a:t>onbeperkt hooi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15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6993225" cy="3843789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konijn heeft naast hooi en droogvoer ook dagelijks behoefte aan groenvoer 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Dit is onder te verdelen in groente en fruit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Geef in het begin, als je konijn het groenvoer nog niet kent, altijd kleine hoeveelheden; te veel groenvoer ineens kan leiden tot gasvorming en/of diarree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Probeer zoveel mogelijk variatie in groenvoer aan te bieden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Groenvoer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0355"/>
            <a:ext cx="2187327" cy="14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48680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7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556792"/>
            <a:ext cx="7200916" cy="4752528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Geef per dag ongeveer 50-100 gram groente per kg lichaamsgewicht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Geef ‘t liefst dagelijks 3 of meer verschillende soorten groenten (mits je konijn aan groenvoer gewend is)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Goede groenten voor je konijn zijn: </a:t>
            </a:r>
          </a:p>
          <a:p>
            <a:pPr marL="68580" indent="0">
              <a:buNone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witlof, andijvie, wortel (en wortelloof), broccoli, </a:t>
            </a:r>
          </a:p>
          <a:p>
            <a:pPr marL="68580" indent="0">
              <a:buNone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bloemkool en (met mate) waterkers 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36" y="2924944"/>
            <a:ext cx="1294465" cy="31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98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7200916" cy="5112568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 en toe een takje peterselie, basilicum en koriander is een goede aanvulling op het dieet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Geef in ieder geval geen: aardappel, champignons, bonen, bieten, uit, prei en knoflook en koolsoorten (los van bovenstaande)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Wees voorzichtig met groenten die rijk zijn aan oxalaten (kans op irritatie van keel en nieren en nierstenen) zoals spinazie en boerenkool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Sla mag, maar met mate en kies dan voor de minder waterrijke soorten zoals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rucola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veldsla</a:t>
            </a:r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170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268760"/>
            <a:ext cx="7560956" cy="5256584"/>
          </a:xfrm>
        </p:spPr>
        <p:txBody>
          <a:bodyPr/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Beperk de hoeveelheid fruit die je konijn krijgt tot maximaal één eetlepel per dag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Fruit bevat namelijk vaak veel suikers 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Kies bij voorkeur vezelrijke fruitsoorten, zoals: appels, blauwe bessen, meloenen, aardbeien en papaja’s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Vermijd erg suikerrijk fruit zoals bananen en druiven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Omdat pitten blauwzuur kunnen bevatten is het verstandig om de pitten voor het voeren te verwijderen</a:t>
            </a:r>
          </a:p>
          <a:p>
            <a:endParaRPr lang="nl-N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1435979" cy="11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2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412776"/>
            <a:ext cx="7200916" cy="4752528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Gras is het hoofdbestanddeel van de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oeding van het wilde konijn en ook huiskonijnen eten graag gras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Dit is geen enkel probleem, maar bouw de “graastijd” bij konijnen die geen gras gewend zijn wel langzaam op om diarree en/of gasvorming te voorkomen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zelf (buiten je eigen tuin) gras en of verse blaadjes plukt was ze dan eerst voor je ze voert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Pluk geen gras dat groeit in een gebied met veel vervuiling (drukke weg, industrieterrein enz.)</a:t>
            </a:r>
          </a:p>
        </p:txBody>
      </p:sp>
    </p:spTree>
    <p:extLst>
      <p:ext uri="{BB962C8B-B14F-4D97-AF65-F5344CB8AC3E}">
        <p14:creationId xmlns:p14="http://schemas.microsoft.com/office/powerpoint/2010/main" val="1708947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052736"/>
            <a:ext cx="7056900" cy="4536504"/>
          </a:xfrm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Pluk ook geen gras op een plek waar wilde konijnen komen i.v.m. het risico op ziekte-overdracht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Wees er zeker van dat het gras onbespoten en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onbemest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op met het plukken van gras in het                          het vroege voorjaar, dit is vaak erg eiwitrijk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Voer geen gemaaid gras; dit geeft een risico op gasvorming in maag en darmen met dodelijke afloop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(wilde) planten plukt wees er dan zeker van dat dit niet-giftige planten zijn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57732" cy="15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72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98641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3636847" cy="27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Wilde konijnen besteden een groot aantal uren per dagen aan grazen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Dit doen ze het liefst in de ochtend en avond, als het schemerig is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 selecteren hun voedsel op tast, geur en smaak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dieet van wilde konijnen bestaat voornamelijk uit grassen, blaadjes, wortels en kruiden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Ook eten ze bast en twijgen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757323"/>
            <a:ext cx="1968079" cy="14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87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dieet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een wild konijn is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vezelrijk en arm aan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calorieën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voedingsstoffen, ze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moeten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dus veel eten om aan de benodigde energie te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dat betreft heeft het huiskonijn het makkelijk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Toch heeft hij zowel de mentale behoefte als de fysieke noodzaak om lange tijd met foerageren bezig te zijn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Zorg dus voor onbeperkte ruwvoer-opname en meerdere voedermomenten op een dag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Laat het konijn “werken” voor z’n eten (puzzels, verstoppen/verpakken van voer)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69393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4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92500" lnSpcReduction="20000"/>
          </a:bodyPr>
          <a:lstStyle/>
          <a:p>
            <a:endParaRPr lang="nl-NL" sz="2000" dirty="0" smtClean="0"/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Naast voeding heeft een konijn, zoals ieder dier, ook water </a:t>
            </a:r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</a:p>
          <a:p>
            <a:pPr marL="68580" indent="0">
              <a:buNone/>
            </a:pP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Vanzelfsprekend hoort een konijn beschikking te hebben over schoon, vers drinkwater</a:t>
            </a:r>
          </a:p>
          <a:p>
            <a:pPr marL="68580" indent="0">
              <a:buNone/>
            </a:pPr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Konijnen hebben een voorkeur voor koud        (koel) water boven lauw of warm water</a:t>
            </a:r>
          </a:p>
          <a:p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onderzoek heeft uitgewezen dat konijnen als ze de keuze krijgen liever uit een bakje dan uit een drinkfles drinken</a:t>
            </a:r>
          </a:p>
          <a:p>
            <a:pPr marL="68580" indent="0">
              <a:buNone/>
            </a:pPr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Een konijn drinkt gemiddeld 50-150 ml water per kg lichaamsgewicht per 24 uur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970463" cy="14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39" y="1700808"/>
            <a:ext cx="116364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6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Verdeling in 2 groepen:</a:t>
            </a:r>
          </a:p>
          <a:p>
            <a:pPr marL="525780" indent="-457200">
              <a:buFont typeface="+mj-lt"/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Zetmeel en suikers</a:t>
            </a:r>
          </a:p>
          <a:p>
            <a:pPr marL="525780" indent="-457200">
              <a:buFont typeface="+mj-lt"/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Vezels (ruwe celstof)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Zetmeel en suikers worden in de maag en dunne darm verteerd en opgenomen voor energie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Jonge konijnen (tot 4 maanden oud) hebben moeite met de vertering van met name zetmeel, als er te veel zetmeel in hun dikke en blindedarm terecht komt kan dit het bacteriële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venwicht veroorzaken met diarree als gevolg</a:t>
            </a:r>
          </a:p>
          <a:p>
            <a:pPr marL="68580" indent="0">
              <a:buNone/>
            </a:pPr>
            <a:endParaRPr lang="nl-NL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Koolhydraten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25" y="5373216"/>
            <a:ext cx="1670745" cy="100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440261" cy="16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7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Vezels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passeren de dunne darm en worden in de blindedarm gefermenteerd (afbraak door bacteriën) óf worden onverteerd uitgescheiden via de dikke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darm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minimum aanbevolen hoeveelheid vezels in konijnenvoeding (brok) ligt tussen de 13 en 20%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Vezels kun je onderverdelen in verteerbare</a:t>
            </a:r>
          </a:p>
          <a:p>
            <a:pPr marL="6858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en onverteerbare vezels</a:t>
            </a: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percentage onverteerbare vezels in de dagelijkse voeding van een konijn moet minstens 12,5% zijn</a:t>
            </a:r>
          </a:p>
          <a:p>
            <a:pPr marL="68580" indent="0">
              <a:buNone/>
            </a:pPr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55020"/>
            <a:ext cx="1411560" cy="12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1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45638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Hooi, gras, kruiden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takken zijn een goede bron van onverteerbare vezels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79751"/>
              </p:ext>
            </p:extLst>
          </p:nvPr>
        </p:nvGraphicFramePr>
        <p:xfrm>
          <a:off x="1403648" y="1268760"/>
          <a:ext cx="6354688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Verteerbare vezels (&lt; 0,3 mm)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Onverteerbare vezels (&gt; 0,5 mm)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Voedingsstof voor de goedaardige bacteriën in de blinde darm (caecum).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Bevorderen de bewegingen van het maag-darmkanaal (peristaltiek).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Zorgen voor de juiste pH-waarde in de blindedarm en voor de productie van vetzuren.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Bevorderen het natuurlijke </a:t>
                      </a:r>
                      <a:r>
                        <a:rPr lang="nl-NL" sz="1100" dirty="0" err="1">
                          <a:effectLst/>
                        </a:rPr>
                        <a:t>voedselzoek</a:t>
                      </a:r>
                      <a:r>
                        <a:rPr lang="nl-NL" sz="1100" dirty="0">
                          <a:effectLst/>
                        </a:rPr>
                        <a:t>-gedrag en voorkomen verveling.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Voorkomen een teveel aan schadelijke, ziekteverwekkende bacteriën.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Dragen bij aan de natuurlijke slijtage van het gebit.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Zorgen voor een hoger vezelgehalte in de nachtkeutels, met als gevolg een steviger consistentie.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Stimuleren eetlust en opname van nachtontlasting.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25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1977</Words>
  <Application>Microsoft Office PowerPoint</Application>
  <PresentationFormat>Diavoorstelling (4:3)</PresentationFormat>
  <Paragraphs>270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6" baseType="lpstr">
      <vt:lpstr>Arial</vt:lpstr>
      <vt:lpstr>Arial Rounded MT Bold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Concours</vt:lpstr>
      <vt:lpstr>Konijn: Voeding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Koolhydraten</vt:lpstr>
      <vt:lpstr>PowerPoint-presentatie</vt:lpstr>
      <vt:lpstr>PowerPoint-presentatie</vt:lpstr>
      <vt:lpstr>Eiwitten</vt:lpstr>
      <vt:lpstr>PowerPoint-presentatie</vt:lpstr>
      <vt:lpstr>Vetten</vt:lpstr>
      <vt:lpstr>PowerPoint-presentatie</vt:lpstr>
      <vt:lpstr>PowerPoint-presentatie</vt:lpstr>
      <vt:lpstr>Vitaminen &amp; Mineralen</vt:lpstr>
      <vt:lpstr>Hooi</vt:lpstr>
      <vt:lpstr>PowerPoint-presentatie</vt:lpstr>
      <vt:lpstr>PowerPoint-presentatie</vt:lpstr>
      <vt:lpstr>PowerPoint-presentatie</vt:lpstr>
      <vt:lpstr>PowerPoint-presentatie</vt:lpstr>
      <vt:lpstr>PowerPoint-presentatie</vt:lpstr>
      <vt:lpstr>Droogvoer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Groenvoer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bij dieren</dc:title>
  <dc:creator>Sophie Witschge</dc:creator>
  <cp:lastModifiedBy>Sophie Witschge</cp:lastModifiedBy>
  <cp:revision>59</cp:revision>
  <dcterms:created xsi:type="dcterms:W3CDTF">2013-08-12T09:34:36Z</dcterms:created>
  <dcterms:modified xsi:type="dcterms:W3CDTF">2017-08-29T15:40:24Z</dcterms:modified>
</cp:coreProperties>
</file>